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9" r:id="rId2"/>
    <p:sldId id="256" r:id="rId3"/>
    <p:sldId id="257" r:id="rId4"/>
    <p:sldId id="258" r:id="rId5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8"/>
    <p:restoredTop sz="94694"/>
  </p:normalViewPr>
  <p:slideViewPr>
    <p:cSldViewPr snapToGrid="0" snapToObjects="1">
      <p:cViewPr>
        <p:scale>
          <a:sx n="136" d="100"/>
          <a:sy n="136" d="100"/>
        </p:scale>
        <p:origin x="2240" y="-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C36D4-C641-8949-B04D-2129044FAC1D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F82C8-30B6-0742-ACBF-6D443C91E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C36D4-C641-8949-B04D-2129044FAC1D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F82C8-30B6-0742-ACBF-6D443C91E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57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C36D4-C641-8949-B04D-2129044FAC1D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F82C8-30B6-0742-ACBF-6D443C91E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089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C36D4-C641-8949-B04D-2129044FAC1D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F82C8-30B6-0742-ACBF-6D443C91E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38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C36D4-C641-8949-B04D-2129044FAC1D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F82C8-30B6-0742-ACBF-6D443C91E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73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C36D4-C641-8949-B04D-2129044FAC1D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F82C8-30B6-0742-ACBF-6D443C91E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38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C36D4-C641-8949-B04D-2129044FAC1D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F82C8-30B6-0742-ACBF-6D443C91E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87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C36D4-C641-8949-B04D-2129044FAC1D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F82C8-30B6-0742-ACBF-6D443C91E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56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C36D4-C641-8949-B04D-2129044FAC1D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F82C8-30B6-0742-ACBF-6D443C91E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25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C36D4-C641-8949-B04D-2129044FAC1D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F82C8-30B6-0742-ACBF-6D443C91E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92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C36D4-C641-8949-B04D-2129044FAC1D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F82C8-30B6-0742-ACBF-6D443C91E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97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C36D4-C641-8949-B04D-2129044FAC1D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F82C8-30B6-0742-ACBF-6D443C91E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8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6FF936-28BD-D944-99E2-4FAD86A5F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63"/>
          <a:stretch/>
        </p:blipFill>
        <p:spPr>
          <a:xfrm>
            <a:off x="1112004" y="1579543"/>
            <a:ext cx="3051206" cy="24223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94C419-48B2-EB4E-9400-0051CBA21D77}"/>
              </a:ext>
            </a:extLst>
          </p:cNvPr>
          <p:cNvSpPr txBox="1"/>
          <p:nvPr/>
        </p:nvSpPr>
        <p:spPr>
          <a:xfrm>
            <a:off x="702848" y="151378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51323-66F9-B24F-ADE2-EFB0558E46EF}"/>
              </a:ext>
            </a:extLst>
          </p:cNvPr>
          <p:cNvSpPr txBox="1"/>
          <p:nvPr/>
        </p:nvSpPr>
        <p:spPr>
          <a:xfrm>
            <a:off x="698762" y="3817179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1A2A10-08EE-E841-848F-4871E3FBC8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12" r="21425"/>
          <a:stretch/>
        </p:blipFill>
        <p:spPr>
          <a:xfrm>
            <a:off x="1020564" y="4001845"/>
            <a:ext cx="4546518" cy="25813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A6C042-35B5-B845-AE3D-C1F286A6B4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596" t="40610" r="1896" b="41172"/>
          <a:stretch/>
        </p:blipFill>
        <p:spPr>
          <a:xfrm>
            <a:off x="4370294" y="4001845"/>
            <a:ext cx="989704" cy="5378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F0DE5D-089C-FC42-A23E-85E9CC0EB3E5}"/>
              </a:ext>
            </a:extLst>
          </p:cNvPr>
          <p:cNvSpPr txBox="1"/>
          <p:nvPr/>
        </p:nvSpPr>
        <p:spPr>
          <a:xfrm>
            <a:off x="947892" y="536677"/>
            <a:ext cx="4412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rhizosphere vs bulk soil, variance partitioning</a:t>
            </a:r>
          </a:p>
        </p:txBody>
      </p:sp>
    </p:spTree>
    <p:extLst>
      <p:ext uri="{BB962C8B-B14F-4D97-AF65-F5344CB8AC3E}">
        <p14:creationId xmlns:p14="http://schemas.microsoft.com/office/powerpoint/2010/main" val="2923152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4A2F329-E7C2-5A4D-92EF-05C25D0F96AA}"/>
              </a:ext>
            </a:extLst>
          </p:cNvPr>
          <p:cNvSpPr txBox="1"/>
          <p:nvPr/>
        </p:nvSpPr>
        <p:spPr>
          <a:xfrm>
            <a:off x="1039089" y="784103"/>
            <a:ext cx="2999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Relative abundance of 72 taxa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B04CCA-4844-8541-BDA2-F294710CEB48}"/>
              </a:ext>
            </a:extLst>
          </p:cNvPr>
          <p:cNvGrpSpPr/>
          <p:nvPr/>
        </p:nvGrpSpPr>
        <p:grpSpPr>
          <a:xfrm>
            <a:off x="591979" y="1839311"/>
            <a:ext cx="5674041" cy="5062634"/>
            <a:chOff x="431983" y="2296270"/>
            <a:chExt cx="6124927" cy="54675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5F1B3D8-9D82-9843-99A9-1E487A6ACC5B}"/>
                </a:ext>
              </a:extLst>
            </p:cNvPr>
            <p:cNvGrpSpPr/>
            <p:nvPr/>
          </p:nvGrpSpPr>
          <p:grpSpPr>
            <a:xfrm>
              <a:off x="431983" y="2296270"/>
              <a:ext cx="4559237" cy="5467523"/>
              <a:chOff x="1181329" y="1333171"/>
              <a:chExt cx="4559237" cy="5467523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32C6C77-B797-7C45-A8B6-EC4BCE70F6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0077" r="17455"/>
              <a:stretch/>
            </p:blipFill>
            <p:spPr>
              <a:xfrm>
                <a:off x="2303809" y="1386841"/>
                <a:ext cx="2290853" cy="5412558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6DC71BFD-294C-4442-8B0B-4D4E6E97EA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7734"/>
              <a:stretch/>
            </p:blipFill>
            <p:spPr>
              <a:xfrm>
                <a:off x="1308529" y="1333171"/>
                <a:ext cx="995281" cy="5467523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1BDE4BE-C516-8944-BFE1-4911D222F3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85402" t="46611" r="1582" b="47115"/>
              <a:stretch/>
            </p:blipFill>
            <p:spPr>
              <a:xfrm>
                <a:off x="1181329" y="1614989"/>
                <a:ext cx="624840" cy="37338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6A497AC6-CC9F-7A42-BA98-865F3579FC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345" r="70436"/>
              <a:stretch/>
            </p:blipFill>
            <p:spPr>
              <a:xfrm>
                <a:off x="4595821" y="1385546"/>
                <a:ext cx="1144745" cy="5412558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DA9AA90-AD5D-3740-B4F5-42FC07B2EA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860" b="5528"/>
            <a:stretch/>
          </p:blipFill>
          <p:spPr>
            <a:xfrm>
              <a:off x="4988227" y="2512889"/>
              <a:ext cx="1568683" cy="4966585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8D1F520-7B3A-2F4E-B751-FF0C643F2A9C}"/>
              </a:ext>
            </a:extLst>
          </p:cNvPr>
          <p:cNvSpPr txBox="1"/>
          <p:nvPr/>
        </p:nvSpPr>
        <p:spPr>
          <a:xfrm>
            <a:off x="4745046" y="1938661"/>
            <a:ext cx="106471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 # ASVs mapping to taxa</a:t>
            </a:r>
          </a:p>
        </p:txBody>
      </p:sp>
    </p:spTree>
    <p:extLst>
      <p:ext uri="{BB962C8B-B14F-4D97-AF65-F5344CB8AC3E}">
        <p14:creationId xmlns:p14="http://schemas.microsoft.com/office/powerpoint/2010/main" val="311463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599923C6-A40E-EA40-A98F-C140D6D4F73A}"/>
              </a:ext>
            </a:extLst>
          </p:cNvPr>
          <p:cNvGrpSpPr/>
          <p:nvPr/>
        </p:nvGrpSpPr>
        <p:grpSpPr>
          <a:xfrm>
            <a:off x="563570" y="1690134"/>
            <a:ext cx="5078728" cy="5644247"/>
            <a:chOff x="563570" y="1690134"/>
            <a:chExt cx="5078728" cy="564424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C9FB501-E1A3-394D-B49E-87FBFC033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644" r="38582"/>
            <a:stretch/>
          </p:blipFill>
          <p:spPr>
            <a:xfrm>
              <a:off x="3142064" y="3386290"/>
              <a:ext cx="2470345" cy="362317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80DE6F9-A675-F84C-A9E9-70550F531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566" b="39154"/>
            <a:stretch/>
          </p:blipFill>
          <p:spPr>
            <a:xfrm>
              <a:off x="3096870" y="1690134"/>
              <a:ext cx="2545428" cy="169615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E0FECD6-08B9-BD4B-AC68-AB168C71A0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204" r="40750"/>
            <a:stretch/>
          </p:blipFill>
          <p:spPr>
            <a:xfrm>
              <a:off x="563570" y="3386292"/>
              <a:ext cx="2520412" cy="3948089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8C09A3D-5CD5-324F-AAD5-ACDADC3CB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987" b="46541"/>
            <a:stretch/>
          </p:blipFill>
          <p:spPr>
            <a:xfrm>
              <a:off x="582586" y="1690134"/>
              <a:ext cx="2543834" cy="1696157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52F87A1-0814-F34B-B1D7-C45D2B71B5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35" t="34828" r="2269" b="55057"/>
          <a:stretch/>
        </p:blipFill>
        <p:spPr>
          <a:xfrm>
            <a:off x="1748797" y="5166127"/>
            <a:ext cx="1335185" cy="3884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51DFF90-BAFC-1048-953D-E4687E3C4E40}"/>
              </a:ext>
            </a:extLst>
          </p:cNvPr>
          <p:cNvSpPr txBox="1"/>
          <p:nvPr/>
        </p:nvSpPr>
        <p:spPr>
          <a:xfrm>
            <a:off x="294057" y="154219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5FC3EE-AAD4-B84A-B39D-0792EC21F6CF}"/>
              </a:ext>
            </a:extLst>
          </p:cNvPr>
          <p:cNvSpPr txBox="1"/>
          <p:nvPr/>
        </p:nvSpPr>
        <p:spPr>
          <a:xfrm>
            <a:off x="302073" y="338629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B1FF89-5F62-7C4C-AD96-8099CF1F35AB}"/>
              </a:ext>
            </a:extLst>
          </p:cNvPr>
          <p:cNvSpPr txBox="1"/>
          <p:nvPr/>
        </p:nvSpPr>
        <p:spPr>
          <a:xfrm>
            <a:off x="3774635" y="1147900"/>
            <a:ext cx="1333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Rhizosphere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87AB750-F18D-864D-97E6-694C6B3765C1}"/>
              </a:ext>
            </a:extLst>
          </p:cNvPr>
          <p:cNvSpPr txBox="1"/>
          <p:nvPr/>
        </p:nvSpPr>
        <p:spPr>
          <a:xfrm>
            <a:off x="1441442" y="1147900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Bulk Soil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88C410-C57F-7E43-B216-46F40C019771}"/>
              </a:ext>
            </a:extLst>
          </p:cNvPr>
          <p:cNvSpPr txBox="1"/>
          <p:nvPr/>
        </p:nvSpPr>
        <p:spPr>
          <a:xfrm>
            <a:off x="563570" y="282946"/>
            <a:ext cx="4851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variability explained by plant species (top 20 taxa)</a:t>
            </a:r>
          </a:p>
        </p:txBody>
      </p:sp>
    </p:spTree>
    <p:extLst>
      <p:ext uri="{BB962C8B-B14F-4D97-AF65-F5344CB8AC3E}">
        <p14:creationId xmlns:p14="http://schemas.microsoft.com/office/powerpoint/2010/main" val="2392451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8DBEFA-C549-3348-8707-270FE3579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26" r="39064"/>
          <a:stretch/>
        </p:blipFill>
        <p:spPr>
          <a:xfrm>
            <a:off x="3373383" y="3395251"/>
            <a:ext cx="2638117" cy="38101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74C0F6-70E7-9549-9844-CF38ED5768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26" r="39064"/>
          <a:stretch/>
        </p:blipFill>
        <p:spPr>
          <a:xfrm>
            <a:off x="635590" y="3395252"/>
            <a:ext cx="2638117" cy="38101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E250B5-7E75-624A-AA0D-CAA841625D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43" t="31056" b="59322"/>
          <a:stretch/>
        </p:blipFill>
        <p:spPr>
          <a:xfrm>
            <a:off x="1538937" y="5107868"/>
            <a:ext cx="1734770" cy="429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D95495-E2D3-8A46-8C25-E9850E85C1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55" b="46077"/>
          <a:stretch/>
        </p:blipFill>
        <p:spPr>
          <a:xfrm>
            <a:off x="3308407" y="1682635"/>
            <a:ext cx="2724933" cy="17126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56A7D8-8F61-6D48-8C55-C2B7F8AB9E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755" b="46077"/>
          <a:stretch/>
        </p:blipFill>
        <p:spPr>
          <a:xfrm>
            <a:off x="574765" y="1682636"/>
            <a:ext cx="2724933" cy="17126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156639-8E94-C34B-9FBC-BFB109CF61F2}"/>
              </a:ext>
            </a:extLst>
          </p:cNvPr>
          <p:cNvSpPr txBox="1"/>
          <p:nvPr/>
        </p:nvSpPr>
        <p:spPr>
          <a:xfrm>
            <a:off x="4025463" y="1160478"/>
            <a:ext cx="1333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Rhizosphere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463C5-F5BB-5445-807C-2E58A488AE3E}"/>
              </a:ext>
            </a:extLst>
          </p:cNvPr>
          <p:cNvSpPr txBox="1"/>
          <p:nvPr/>
        </p:nvSpPr>
        <p:spPr>
          <a:xfrm>
            <a:off x="1580780" y="1149748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Bulk Soil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1BAEB4-05BA-6E45-A7E1-88BB76D75D24}"/>
              </a:ext>
            </a:extLst>
          </p:cNvPr>
          <p:cNvSpPr txBox="1"/>
          <p:nvPr/>
        </p:nvSpPr>
        <p:spPr>
          <a:xfrm>
            <a:off x="291883" y="165845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A959F7-9816-D944-AFCC-47CC2B0F074D}"/>
              </a:ext>
            </a:extLst>
          </p:cNvPr>
          <p:cNvSpPr txBox="1"/>
          <p:nvPr/>
        </p:nvSpPr>
        <p:spPr>
          <a:xfrm>
            <a:off x="291190" y="337599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0C9678-D083-6F47-B6B4-90964C4993C9}"/>
              </a:ext>
            </a:extLst>
          </p:cNvPr>
          <p:cNvSpPr txBox="1"/>
          <p:nvPr/>
        </p:nvSpPr>
        <p:spPr>
          <a:xfrm>
            <a:off x="635590" y="272329"/>
            <a:ext cx="4787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variability explained by N treatment (top 20 taxa)</a:t>
            </a:r>
          </a:p>
        </p:txBody>
      </p:sp>
    </p:spTree>
    <p:extLst>
      <p:ext uri="{BB962C8B-B14F-4D97-AF65-F5344CB8AC3E}">
        <p14:creationId xmlns:p14="http://schemas.microsoft.com/office/powerpoint/2010/main" val="2782879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3326</TotalTime>
  <Words>50</Words>
  <Application>Microsoft Macintosh PowerPoint</Application>
  <PresentationFormat>Letter Paper (8.5x11 in)</PresentationFormat>
  <Paragraphs>15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Meier</dc:creator>
  <cp:lastModifiedBy>Michael Meier</cp:lastModifiedBy>
  <cp:revision>16</cp:revision>
  <dcterms:created xsi:type="dcterms:W3CDTF">2019-12-12T17:00:53Z</dcterms:created>
  <dcterms:modified xsi:type="dcterms:W3CDTF">2019-12-16T18:04:38Z</dcterms:modified>
</cp:coreProperties>
</file>